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7" r:id="rId2"/>
    <p:sldId id="261" r:id="rId3"/>
    <p:sldId id="262" r:id="rId4"/>
    <p:sldId id="264" r:id="rId5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CCFF66"/>
    <a:srgbClr val="99FF33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703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651C4-3A01-4D44-828A-018A1147EA43}" type="datetimeFigureOut">
              <a:rPr lang="ko-KR" altLang="en-US" smtClean="0"/>
              <a:pPr/>
              <a:t>2016-02-27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3098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5A3F8-E6E0-4137-B451-C3F9DADAC8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773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2/27/2016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1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직선 연결선 79"/>
          <p:cNvCxnSpPr>
            <a:endCxn id="25" idx="1"/>
          </p:cNvCxnSpPr>
          <p:nvPr/>
        </p:nvCxnSpPr>
        <p:spPr>
          <a:xfrm>
            <a:off x="8674873" y="4532243"/>
            <a:ext cx="493665" cy="744796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 93"/>
          <p:cNvCxnSpPr/>
          <p:nvPr/>
        </p:nvCxnSpPr>
        <p:spPr>
          <a:xfrm rot="10800000" flipV="1">
            <a:off x="6670514" y="1938528"/>
            <a:ext cx="486190" cy="34040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연결선 71"/>
          <p:cNvCxnSpPr>
            <a:stCxn id="12" idx="1"/>
          </p:cNvCxnSpPr>
          <p:nvPr/>
        </p:nvCxnSpPr>
        <p:spPr>
          <a:xfrm flipH="1" flipV="1">
            <a:off x="6535972" y="4208137"/>
            <a:ext cx="542014" cy="40150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>
            <a:stCxn id="5" idx="0"/>
          </p:cNvCxnSpPr>
          <p:nvPr/>
        </p:nvCxnSpPr>
        <p:spPr>
          <a:xfrm flipV="1">
            <a:off x="5029839" y="4292118"/>
            <a:ext cx="687149" cy="783523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43"/>
          <p:cNvCxnSpPr>
            <a:stCxn id="10" idx="0"/>
          </p:cNvCxnSpPr>
          <p:nvPr/>
        </p:nvCxnSpPr>
        <p:spPr>
          <a:xfrm flipH="1" flipV="1">
            <a:off x="6377979" y="4441752"/>
            <a:ext cx="527953" cy="6338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45"/>
          <p:cNvCxnSpPr>
            <a:endCxn id="7" idx="2"/>
          </p:cNvCxnSpPr>
          <p:nvPr/>
        </p:nvCxnSpPr>
        <p:spPr>
          <a:xfrm flipH="1" flipV="1">
            <a:off x="5911758" y="2620305"/>
            <a:ext cx="20607" cy="56179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>
            <a:stCxn id="4" idx="7"/>
          </p:cNvCxnSpPr>
          <p:nvPr/>
        </p:nvCxnSpPr>
        <p:spPr>
          <a:xfrm flipV="1">
            <a:off x="6670514" y="3061254"/>
            <a:ext cx="282105" cy="226756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4852019" y="2905449"/>
            <a:ext cx="626430" cy="4999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>
            <a:endCxn id="11" idx="1"/>
          </p:cNvCxnSpPr>
          <p:nvPr/>
        </p:nvCxnSpPr>
        <p:spPr>
          <a:xfrm>
            <a:off x="6732471" y="3710239"/>
            <a:ext cx="57226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4456250" y="3701157"/>
            <a:ext cx="774445" cy="4321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연결선 73"/>
          <p:cNvCxnSpPr/>
          <p:nvPr/>
        </p:nvCxnSpPr>
        <p:spPr>
          <a:xfrm flipV="1">
            <a:off x="4405208" y="4015039"/>
            <a:ext cx="1184559" cy="71142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>
            <a:stCxn id="8" idx="3"/>
            <a:endCxn id="19" idx="1"/>
          </p:cNvCxnSpPr>
          <p:nvPr/>
        </p:nvCxnSpPr>
        <p:spPr>
          <a:xfrm flipV="1">
            <a:off x="8552811" y="2771337"/>
            <a:ext cx="1153822" cy="98495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직선 연결선 77"/>
          <p:cNvCxnSpPr>
            <a:endCxn id="21" idx="1"/>
          </p:cNvCxnSpPr>
          <p:nvPr/>
        </p:nvCxnSpPr>
        <p:spPr>
          <a:xfrm>
            <a:off x="8615291" y="3744374"/>
            <a:ext cx="1166535" cy="152305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>
            <a:endCxn id="6" idx="1"/>
          </p:cNvCxnSpPr>
          <p:nvPr/>
        </p:nvCxnSpPr>
        <p:spPr>
          <a:xfrm>
            <a:off x="2234317" y="3688902"/>
            <a:ext cx="1045673" cy="21337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직선 연결선 86"/>
          <p:cNvCxnSpPr>
            <a:stCxn id="20" idx="3"/>
            <a:endCxn id="9" idx="1"/>
          </p:cNvCxnSpPr>
          <p:nvPr/>
        </p:nvCxnSpPr>
        <p:spPr>
          <a:xfrm flipV="1">
            <a:off x="2616716" y="4596918"/>
            <a:ext cx="725648" cy="8406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>
            <a:stCxn id="10" idx="2"/>
            <a:endCxn id="24" idx="0"/>
          </p:cNvCxnSpPr>
          <p:nvPr/>
        </p:nvCxnSpPr>
        <p:spPr>
          <a:xfrm flipH="1">
            <a:off x="6748516" y="5685242"/>
            <a:ext cx="157416" cy="33425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모서리가 둥근 직사각형 4"/>
          <p:cNvSpPr/>
          <p:nvPr/>
        </p:nvSpPr>
        <p:spPr>
          <a:xfrm>
            <a:off x="4036191" y="5075641"/>
            <a:ext cx="1987296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지역사회를 위한</a:t>
            </a:r>
            <a:endParaRPr lang="en-US" altLang="ko-K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교회자원</a:t>
            </a:r>
          </a:p>
        </p:txBody>
      </p:sp>
      <p:sp>
        <p:nvSpPr>
          <p:cNvPr id="6" name="모서리가 둥근 직사각형 5"/>
          <p:cNvSpPr/>
          <p:nvPr/>
        </p:nvSpPr>
        <p:spPr>
          <a:xfrm>
            <a:off x="3279990" y="3405439"/>
            <a:ext cx="1405259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협력기관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5153002" y="2010705"/>
            <a:ext cx="1517512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목회적 역량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845931" y="2565032"/>
            <a:ext cx="1706880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선교적 </a:t>
            </a:r>
            <a:endParaRPr lang="en-US" altLang="ko-K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목회 리더십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3342364" y="4292118"/>
            <a:ext cx="1539903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6398596" y="5075642"/>
            <a:ext cx="1014671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재정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7304731" y="3405439"/>
            <a:ext cx="1489544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성도 참여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7077986" y="4304838"/>
            <a:ext cx="1706880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선교적 조직</a:t>
            </a:r>
            <a:r>
              <a:rPr lang="en-US" altLang="ko-K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기구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08826" y="249141"/>
            <a:ext cx="6550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■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선교적 교회를 실현하기 위해 필요한 항목들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7030785" y="1546879"/>
            <a:ext cx="1671497" cy="65836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신학관점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o-KR" altLang="en-US" sz="1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통전적신학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예배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예전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성경연구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설교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9706633" y="2442153"/>
            <a:ext cx="1194227" cy="65836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사회적 소통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교회 내부소통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1369852" y="4370751"/>
            <a:ext cx="1246864" cy="620454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지역사회이해와 진단을 </a:t>
            </a:r>
            <a:r>
              <a:rPr lang="ko-KR" altLang="en-US" sz="1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위한</a:t>
            </a:r>
            <a:r>
              <a:rPr lang="ko-KR" altLang="en-US" sz="1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연구조사</a:t>
            </a:r>
            <a:r>
              <a:rPr lang="en-US" altLang="ko-K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관계 형성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9781826" y="3585221"/>
            <a:ext cx="1271687" cy="62291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교회 안과 밖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은사발견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/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1369852" y="3362766"/>
            <a:ext cx="1035294" cy="65227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시민단체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지역주민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모서리가 둥근 직사각형 23"/>
          <p:cNvSpPr/>
          <p:nvPr/>
        </p:nvSpPr>
        <p:spPr>
          <a:xfrm>
            <a:off x="6083765" y="6019493"/>
            <a:ext cx="1329502" cy="534564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투명한 사용절차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재정사용 공개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모서리가 둥근 직사각형 24"/>
          <p:cNvSpPr/>
          <p:nvPr/>
        </p:nvSpPr>
        <p:spPr>
          <a:xfrm>
            <a:off x="9168538" y="4919866"/>
            <a:ext cx="1586018" cy="71434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민주적 운영과 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조직인사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선교적 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구조</a:t>
            </a:r>
            <a:endParaRPr lang="ko-KR" altLang="en-US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2894971" y="2612841"/>
            <a:ext cx="1987296" cy="6096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지역교회들의</a:t>
            </a:r>
            <a:endParaRPr lang="en-US" altLang="ko-K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네트워크</a:t>
            </a:r>
          </a:p>
        </p:txBody>
      </p:sp>
      <p:sp>
        <p:nvSpPr>
          <p:cNvPr id="4" name="타원 3"/>
          <p:cNvSpPr/>
          <p:nvPr/>
        </p:nvSpPr>
        <p:spPr>
          <a:xfrm>
            <a:off x="5026283" y="3061254"/>
            <a:ext cx="1926336" cy="1548384"/>
          </a:xfrm>
          <a:prstGeom prst="ellipse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선교적</a:t>
            </a:r>
            <a:endParaRPr lang="en-US" altLang="ko-K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교회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모서리가 둥근 직사각형 35"/>
          <p:cNvSpPr/>
          <p:nvPr/>
        </p:nvSpPr>
        <p:spPr>
          <a:xfrm>
            <a:off x="9036369" y="1333519"/>
            <a:ext cx="1671497" cy="65836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목회자의 신학</a:t>
            </a:r>
            <a:r>
              <a:rPr lang="en-US" altLang="ko-K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(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관점</a:t>
            </a:r>
            <a:r>
              <a:rPr lang="en-US" altLang="ko-KR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과 영성</a:t>
            </a:r>
            <a:endParaRPr lang="en-US" altLang="ko-KR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0" name="직선 연결선 39"/>
          <p:cNvCxnSpPr>
            <a:stCxn id="36" idx="1"/>
          </p:cNvCxnSpPr>
          <p:nvPr/>
        </p:nvCxnSpPr>
        <p:spPr>
          <a:xfrm rot="10800000" flipV="1">
            <a:off x="8607553" y="1662702"/>
            <a:ext cx="428817" cy="141713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24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2456688" y="1377696"/>
            <a:ext cx="8613648" cy="5047488"/>
          </a:xfrm>
          <a:prstGeom prst="ellipse">
            <a:avLst/>
          </a:prstGeom>
          <a:solidFill>
            <a:schemeClr val="bg2">
              <a:lumMod val="40000"/>
              <a:lumOff val="60000"/>
              <a:alpha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세상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타원 5"/>
          <p:cNvSpPr/>
          <p:nvPr/>
        </p:nvSpPr>
        <p:spPr>
          <a:xfrm>
            <a:off x="3742944" y="1999488"/>
            <a:ext cx="4779264" cy="3633216"/>
          </a:xfrm>
          <a:prstGeom prst="ellipse">
            <a:avLst/>
          </a:prstGeom>
          <a:solidFill>
            <a:schemeClr val="accent3">
              <a:lumMod val="60000"/>
              <a:lumOff val="40000"/>
              <a:alpha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교회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8826" y="249141"/>
            <a:ext cx="4918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■ 선교적 교회에서 본 통전적 관점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타원 4"/>
          <p:cNvSpPr/>
          <p:nvPr/>
        </p:nvSpPr>
        <p:spPr>
          <a:xfrm>
            <a:off x="4876800" y="2609088"/>
            <a:ext cx="2048256" cy="2060448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왼쪽/오른쪽 화살표 8"/>
          <p:cNvSpPr/>
          <p:nvPr/>
        </p:nvSpPr>
        <p:spPr>
          <a:xfrm>
            <a:off x="6487886" y="3164114"/>
            <a:ext cx="1364343" cy="508000"/>
          </a:xfrm>
          <a:prstGeom prst="left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왼쪽/오른쪽 화살표 9"/>
          <p:cNvSpPr/>
          <p:nvPr/>
        </p:nvSpPr>
        <p:spPr>
          <a:xfrm>
            <a:off x="6335486" y="4027714"/>
            <a:ext cx="2576285" cy="508000"/>
          </a:xfrm>
          <a:prstGeom prst="left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8826" y="249141"/>
            <a:ext cx="6234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■ 선교적 교회 관점에서 본 통합적 신앙구조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타원 8"/>
          <p:cNvSpPr/>
          <p:nvPr/>
        </p:nvSpPr>
        <p:spPr>
          <a:xfrm>
            <a:off x="3980688" y="3066288"/>
            <a:ext cx="3730752" cy="3169920"/>
          </a:xfrm>
          <a:prstGeom prst="ellipse">
            <a:avLst/>
          </a:prstGeom>
          <a:solidFill>
            <a:schemeClr val="accent6">
              <a:alpha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실천적</a:t>
            </a:r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신앙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타원 4"/>
          <p:cNvSpPr/>
          <p:nvPr/>
        </p:nvSpPr>
        <p:spPr>
          <a:xfrm>
            <a:off x="2560320" y="1304544"/>
            <a:ext cx="3730752" cy="3169920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지성적</a:t>
            </a:r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신앙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타원 7"/>
          <p:cNvSpPr/>
          <p:nvPr/>
        </p:nvSpPr>
        <p:spPr>
          <a:xfrm>
            <a:off x="5151120" y="1225296"/>
            <a:ext cx="3730752" cy="3169920"/>
          </a:xfrm>
          <a:prstGeom prst="ellipse">
            <a:avLst/>
          </a:prstGeom>
          <a:solidFill>
            <a:schemeClr val="accent3">
              <a:alpha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성찰적</a:t>
            </a:r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신앙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2456688" y="1377696"/>
            <a:ext cx="9241826" cy="5047488"/>
          </a:xfrm>
          <a:prstGeom prst="ellipse">
            <a:avLst/>
          </a:prstGeom>
          <a:solidFill>
            <a:schemeClr val="bg2">
              <a:lumMod val="40000"/>
              <a:lumOff val="60000"/>
              <a:alpha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타원 5"/>
          <p:cNvSpPr/>
          <p:nvPr/>
        </p:nvSpPr>
        <p:spPr>
          <a:xfrm>
            <a:off x="3742944" y="1999488"/>
            <a:ext cx="4779264" cy="3633216"/>
          </a:xfrm>
          <a:prstGeom prst="ellipse">
            <a:avLst/>
          </a:prstGeom>
          <a:solidFill>
            <a:schemeClr val="accent3">
              <a:lumMod val="60000"/>
              <a:lumOff val="40000"/>
              <a:alpha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지역사회현장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8826" y="249141"/>
            <a:ext cx="5618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■ 선교적 교회 실현을 위한 통전적 관점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타원 4"/>
          <p:cNvSpPr/>
          <p:nvPr/>
        </p:nvSpPr>
        <p:spPr>
          <a:xfrm>
            <a:off x="4876799" y="2598057"/>
            <a:ext cx="2888344" cy="2071479"/>
          </a:xfrm>
          <a:prstGeom prst="ellipse">
            <a:avLst/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예전</a:t>
            </a:r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예배</a:t>
            </a:r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기도</a:t>
            </a:r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성경</a:t>
            </a:r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친교</a:t>
            </a:r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교육</a:t>
            </a:r>
            <a:r>
              <a:rPr lang="en-US" altLang="ko-K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48914" y="3962400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세계선교현장</a:t>
            </a:r>
            <a:endParaRPr lang="ko-KR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오른쪽 화살표 10"/>
          <p:cNvSpPr/>
          <p:nvPr/>
        </p:nvSpPr>
        <p:spPr>
          <a:xfrm>
            <a:off x="7199086" y="3294743"/>
            <a:ext cx="885371" cy="43543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7278915" y="3664856"/>
            <a:ext cx="1894114" cy="435431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234</TotalTime>
  <Words>117</Words>
  <Application>Microsoft Office PowerPoint</Application>
  <PresentationFormat>사용자 지정</PresentationFormat>
  <Paragraphs>59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이온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FirstName</dc:creator>
  <cp:lastModifiedBy>user</cp:lastModifiedBy>
  <cp:revision>50</cp:revision>
  <cp:lastPrinted>2016-01-12T06:25:50Z</cp:lastPrinted>
  <dcterms:created xsi:type="dcterms:W3CDTF">2015-08-04T06:09:04Z</dcterms:created>
  <dcterms:modified xsi:type="dcterms:W3CDTF">2016-02-27T06:22:37Z</dcterms:modified>
</cp:coreProperties>
</file>